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63" r:id="rId2"/>
    <p:sldId id="257" r:id="rId3"/>
    <p:sldId id="258" r:id="rId4"/>
    <p:sldId id="259" r:id="rId5"/>
    <p:sldId id="265" r:id="rId6"/>
    <p:sldId id="269" r:id="rId7"/>
    <p:sldId id="270" r:id="rId8"/>
    <p:sldId id="268" r:id="rId9"/>
    <p:sldId id="260" r:id="rId10"/>
    <p:sldId id="261" r:id="rId11"/>
    <p:sldId id="262"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EB Garamond" panose="00000500000000000000" pitchFamily="2" charset="0"/>
      <p:regular r:id="rId18"/>
      <p:bold r:id="rId19"/>
      <p:italic r:id="rId20"/>
      <p:boldItalic r:id="rId21"/>
    </p:embeddedFont>
    <p:embeddedFont>
      <p:font typeface="EB Garamond Medium" panose="00000600000000000000" pitchFamily="2" charset="0"/>
      <p:regular r:id="rId22"/>
    </p:embeddedFont>
    <p:embeddedFont>
      <p:font typeface="Public Sans"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p>
          <a:p>
            <a:endParaRPr lang="en-IN" dirty="0"/>
          </a:p>
          <a:p>
            <a:r>
              <a:rPr lang="en-IN" dirty="0"/>
              <a:t>   Task-5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2" name="TextBox 1">
            <a:extLst>
              <a:ext uri="{FF2B5EF4-FFF2-40B4-BE49-F238E27FC236}">
                <a16:creationId xmlns:a16="http://schemas.microsoft.com/office/drawing/2014/main" id="{20BEDFF0-CB32-2DB2-360D-71BBCDB80FC5}"/>
              </a:ext>
            </a:extLst>
          </p:cNvPr>
          <p:cNvSpPr txBox="1"/>
          <p:nvPr/>
        </p:nvSpPr>
        <p:spPr>
          <a:xfrm>
            <a:off x="3917793" y="1955690"/>
            <a:ext cx="4705815" cy="769441"/>
          </a:xfrm>
          <a:prstGeom prst="rect">
            <a:avLst/>
          </a:prstGeom>
          <a:noFill/>
        </p:spPr>
        <p:txBody>
          <a:bodyPr wrap="square" rtlCol="0">
            <a:spAutoFit/>
          </a:bodyPr>
          <a:lstStyle/>
          <a:p>
            <a:r>
              <a:rPr lang="en-IN" sz="1100" dirty="0">
                <a:solidFill>
                  <a:schemeClr val="bg2">
                    <a:lumMod val="75000"/>
                  </a:schemeClr>
                </a:solidFill>
                <a:latin typeface="Times New Roman" panose="02020603050405020304" pitchFamily="18" charset="0"/>
                <a:cs typeface="Times New Roman" panose="02020603050405020304" pitchFamily="18" charset="0"/>
              </a:rPr>
              <a:t>https://github.com/nusrat160nj/Task-5_Link</a:t>
            </a:r>
          </a:p>
          <a:p>
            <a:r>
              <a:rPr lang="en-IN" sz="1100" dirty="0">
                <a:solidFill>
                  <a:schemeClr val="bg2">
                    <a:lumMod val="75000"/>
                  </a:schemeClr>
                </a:solidFill>
                <a:latin typeface="Times New Roman" panose="02020603050405020304" pitchFamily="18" charset="0"/>
                <a:cs typeface="Times New Roman" panose="02020603050405020304" pitchFamily="18" charset="0"/>
              </a:rPr>
              <a:t>https://github.com/RishmaRamesh/Task-5_Link</a:t>
            </a:r>
          </a:p>
          <a:p>
            <a:r>
              <a:rPr lang="en-IN" sz="1100" dirty="0">
                <a:solidFill>
                  <a:schemeClr val="bg2">
                    <a:lumMod val="75000"/>
                  </a:schemeClr>
                </a:solidFill>
                <a:latin typeface="Times New Roman" panose="02020603050405020304" pitchFamily="18" charset="0"/>
                <a:cs typeface="Times New Roman" panose="02020603050405020304" pitchFamily="18" charset="0"/>
              </a:rPr>
              <a:t>https://github.com/Yagavi17/Task-5_Link</a:t>
            </a:r>
          </a:p>
          <a:p>
            <a:r>
              <a:rPr lang="en-IN" sz="1100" dirty="0">
                <a:solidFill>
                  <a:schemeClr val="bg2">
                    <a:lumMod val="75000"/>
                  </a:schemeClr>
                </a:solidFill>
                <a:latin typeface="Times New Roman" panose="02020603050405020304" pitchFamily="18" charset="0"/>
                <a:cs typeface="Times New Roman" panose="02020603050405020304" pitchFamily="18" charset="0"/>
              </a:rPr>
              <a:t>https://github.com/Sowms02/Task-5_Link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extLst>
                    <a:ext uri="{9D8B030D-6E8A-4147-A177-3AD203B41FA5}">
                      <a16:colId xmlns:a16="http://schemas.microsoft.com/office/drawing/2014/main" val="20000"/>
                    </a:ext>
                  </a:extLst>
                </a:gridCol>
                <a:gridCol w="1725917">
                  <a:extLst>
                    <a:ext uri="{9D8B030D-6E8A-4147-A177-3AD203B41FA5}">
                      <a16:colId xmlns:a16="http://schemas.microsoft.com/office/drawing/2014/main" val="20001"/>
                    </a:ext>
                  </a:extLst>
                </a:gridCol>
                <a:gridCol w="814381">
                  <a:extLst>
                    <a:ext uri="{9D8B030D-6E8A-4147-A177-3AD203B41FA5}">
                      <a16:colId xmlns:a16="http://schemas.microsoft.com/office/drawing/2014/main"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extLst>
                  <a:ext uri="{0D108BD9-81ED-4DB2-BD59-A6C34878D82A}">
                    <a16:rowId xmlns:a16="http://schemas.microsoft.com/office/drawing/2014/main" val="10001"/>
                  </a:ext>
                </a:extLst>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extLst>
                  <a:ext uri="{0D108BD9-81ED-4DB2-BD59-A6C34878D82A}">
                    <a16:rowId xmlns:a16="http://schemas.microsoft.com/office/drawing/2014/main" val="10002"/>
                  </a:ext>
                </a:extLst>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extLst>
                  <a:ext uri="{0D108BD9-81ED-4DB2-BD59-A6C34878D82A}">
                    <a16:rowId xmlns:a16="http://schemas.microsoft.com/office/drawing/2014/main" val="10003"/>
                  </a:ext>
                </a:extLst>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3"/>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3"/>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p>
          <a:p>
            <a:pPr marL="0" indent="0">
              <a:buFont typeface="Arial" panose="020B0604020202020204" pitchFamily="34" charset="0"/>
              <a:buNone/>
            </a:pPr>
            <a:r>
              <a:rPr lang="en-IN" sz="1050" dirty="0"/>
              <a:t>.</a:t>
            </a:r>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a:solidFill>
                  <a:schemeClr val="bg2"/>
                </a:solidFill>
                <a:latin typeface="Times New Roman" panose="02020603050405020304" pitchFamily="18" charset="0"/>
                <a:cs typeface="Times New Roman" panose="02020603050405020304" pitchFamily="18" charset="0"/>
              </a:rPr>
              <a:t>Progress 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818559"/>
            <a:ext cx="7165910" cy="40308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a:solidFill>
                  <a:schemeClr val="bg2"/>
                </a:solidFill>
                <a:latin typeface="Times New Roman" panose="02020603050405020304" pitchFamily="18" charset="0"/>
                <a:cs typeface="Times New Roman" panose="02020603050405020304" pitchFamily="18" charset="0"/>
              </a:rPr>
              <a:t>Progress 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38" y="849983"/>
            <a:ext cx="7165910" cy="40288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a:solidFill>
                  <a:schemeClr val="bg2"/>
                </a:solidFill>
                <a:latin typeface="Times New Roman" panose="02020603050405020304" pitchFamily="18" charset="0"/>
                <a:cs typeface="Times New Roman" panose="02020603050405020304" pitchFamily="18" charset="0"/>
              </a:rPr>
              <a:t>Progress 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94658"/>
            <a:ext cx="7007290" cy="39396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7</TotalTime>
  <Words>579</Words>
  <Application>Microsoft Office PowerPoint</Application>
  <PresentationFormat>On-screen Show (16:9)</PresentationFormat>
  <Paragraphs>76</Paragraphs>
  <Slides>11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Times New Roman</vt:lpstr>
      <vt:lpstr>EB Garamond</vt:lpstr>
      <vt:lpstr>EB Garamond Medium</vt:lpstr>
      <vt:lpstr>Noto Sans Symbols</vt:lpstr>
      <vt:lpstr>Arial</vt:lpstr>
      <vt:lpstr>Calibri</vt:lpstr>
      <vt:lpstr>Public Sans</vt:lpstr>
      <vt:lpstr>Simple Light</vt:lpstr>
      <vt:lpstr>PowerPoint Presentation</vt:lpstr>
      <vt:lpstr>ASTROLOGY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AKSHAYA M</cp:lastModifiedBy>
  <cp:revision>17</cp:revision>
  <dcterms:created xsi:type="dcterms:W3CDTF">2020-08-13T11:21:00Z</dcterms:created>
  <dcterms:modified xsi:type="dcterms:W3CDTF">2023-11-15T06:30:47Z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B46D444A0037495BA364632F83276DC0_13</vt:lpwstr>
  </property>
  <property fmtid="{D5CDD505-2E9C-101B-9397-08002B2CF9AE}" pid="3" name="KSOProductBuildVer">
    <vt:lpwstr>1033-12.2.0.13266</vt:lpwstr>
  </property>
</Properties>
</file>